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9" r:id="rId9"/>
    <p:sldId id="1146" r:id="rId10"/>
    <p:sldId id="1150" r:id="rId11"/>
    <p:sldId id="1151" r:id="rId12"/>
  </p:sldIdLst>
  <p:sldSz cx="12190095" cy="6858000"/>
  <p:notesSz cx="6858000" cy="9144000"/>
  <p:custDataLst>
    <p:tags r:id="rId1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242368"/>
            <a:ext cx="11485848" cy="15841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真实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农耕实践诠释了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知行合一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的深刻内涵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不仅展现劳动技能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更培育青少年尊重劳动、珍视粮食的美德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在泥土芬芳中传承农耕智慧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让劳动教育真正成为锤炼品格、滋养心灵的生动课堂。</a:t>
            </a:r>
            <a:endParaRPr lang="zh-CN" altLang="en-US" dirty="0"/>
          </a:p>
        </p:txBody>
      </p:sp>
      <p:pic>
        <p:nvPicPr>
          <p:cNvPr id="4" name="素养导向.eps" descr="id:21474875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258304"/>
            <a:ext cx="1880870" cy="36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820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是一篇记叙文。文章主要讲述了一档名为《种地吧》的真人秀节目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节目中十位男孩在农村进行为期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190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天的农耕生活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通过合作与努力实现梦想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引发了社会的关注和大众的思考。</a:t>
            </a:r>
            <a:endParaRPr lang="zh-CN" altLang="en-US" dirty="0"/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2484270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672" y="908720"/>
            <a:ext cx="10627066" cy="136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reality show called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《种地吧》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very popular among students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Hangzhou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show, ten boys are given the task of spending 190 days on about 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hectares’ of land, sowing, fertilizing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施肥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harvesting the wheat in the countryside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this show special isn’t just watching city people farm—it’s how the experience changes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these young people knew nothing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thought planting rice would be easy,” said one of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participants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our first crop failed, we realized how many skills farming really requires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1488" y="1345976"/>
            <a:ext cx="1207294" cy="303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show teaches important lessons that go beyond farming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—The value of patience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Crops don’t grow overnight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—Real teamwork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to work together to solve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—Appreciation for farmers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“Now when I eat rice, I think about all the work behind it,”the participant added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students find the show meaningful because it shows real challenges and growth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not like other reality shows where everything is perfect,” said Wang Lin, a 14-year-old viewer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“Seeing them struggle and learn makes me believe I can overcome difficulties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0071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especially like how the show connects to real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 students understand where their food comes from,” explained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 from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Xihu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Middle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watching, many students started eating more carefully and wasting less food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 show’s success, some Hangzhou schools are now organizing farm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visits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students to experience farming themselves,” said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textbook can teach what hands-on learning does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surprised the participants about farming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expensive tools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skills it requires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 it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water crops need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500" y="865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thought planting rice would be easy...But when our first crop failed, we realized how many skills farming really requires.”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令参与者吃惊的是种田需要很多技能。故选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life lesson does the show NOT teach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patient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839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细节理解题。通读全文可知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文中明确提及了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value of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patience,real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teamwork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 for farmers,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文章未提及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 skills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students find the show meaningful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perfect farming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real challenges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famous actors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funny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712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“Many students find the show meaningful because it shows real challenges and growth.”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很多学生认为这个节目很有意义是因为它展示了真正的挑战和成长。故选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has the show affected some students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waste more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more carefully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be actors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dislike farming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865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730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watching, many students started eating more carefully and wasting less food.”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受节目影响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学生们吃饭更认真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也更少浪费粮食了。故选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2941</Words>
  <Application>WPS 演示</Application>
  <PresentationFormat>自定义</PresentationFormat>
  <Paragraphs>60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2025-09-16T14:43:49Z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EE842F57113A40FFA8A0B62EAE48B4CC_12</vt:lpwstr>
  </property>
</Properties>
</file>